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37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5EF-6974-40BB-9CB6-A9DFFE501449}" type="datetimeFigureOut">
              <a:rPr lang="el-GR" smtClean="0"/>
              <a:t>1/9/2017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9C5B-97BF-4924-885C-705BD1B44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166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5EF-6974-40BB-9CB6-A9DFFE501449}" type="datetimeFigureOut">
              <a:rPr lang="el-GR" smtClean="0"/>
              <a:t>1/9/2017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9C5B-97BF-4924-885C-705BD1B44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485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5EF-6974-40BB-9CB6-A9DFFE501449}" type="datetimeFigureOut">
              <a:rPr lang="el-GR" smtClean="0"/>
              <a:t>1/9/2017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9C5B-97BF-4924-885C-705BD1B44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97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5EF-6974-40BB-9CB6-A9DFFE501449}" type="datetimeFigureOut">
              <a:rPr lang="el-GR" smtClean="0"/>
              <a:t>1/9/2017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9C5B-97BF-4924-885C-705BD1B44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382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5EF-6974-40BB-9CB6-A9DFFE501449}" type="datetimeFigureOut">
              <a:rPr lang="el-GR" smtClean="0"/>
              <a:t>1/9/2017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9C5B-97BF-4924-885C-705BD1B44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87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5EF-6974-40BB-9CB6-A9DFFE501449}" type="datetimeFigureOut">
              <a:rPr lang="el-GR" smtClean="0"/>
              <a:t>1/9/2017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9C5B-97BF-4924-885C-705BD1B44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14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5EF-6974-40BB-9CB6-A9DFFE501449}" type="datetimeFigureOut">
              <a:rPr lang="el-GR" smtClean="0"/>
              <a:t>1/9/2017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9C5B-97BF-4924-885C-705BD1B44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484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5EF-6974-40BB-9CB6-A9DFFE501449}" type="datetimeFigureOut">
              <a:rPr lang="el-GR" smtClean="0"/>
              <a:t>1/9/2017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9C5B-97BF-4924-885C-705BD1B44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42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5EF-6974-40BB-9CB6-A9DFFE501449}" type="datetimeFigureOut">
              <a:rPr lang="el-GR" smtClean="0"/>
              <a:t>1/9/2017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9C5B-97BF-4924-885C-705BD1B44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167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5EF-6974-40BB-9CB6-A9DFFE501449}" type="datetimeFigureOut">
              <a:rPr lang="el-GR" smtClean="0"/>
              <a:t>1/9/2017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9C5B-97BF-4924-885C-705BD1B44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192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5EF-6974-40BB-9CB6-A9DFFE501449}" type="datetimeFigureOut">
              <a:rPr lang="el-GR" smtClean="0"/>
              <a:t>1/9/2017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9C5B-97BF-4924-885C-705BD1B44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398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725EF-6974-40BB-9CB6-A9DFFE501449}" type="datetimeFigureOut">
              <a:rPr lang="el-GR" smtClean="0"/>
              <a:t>1/9/2017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9C5B-97BF-4924-885C-705BD1B446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568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Εικόνα 5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98" t="22441" r="63193" b="73069"/>
          <a:stretch/>
        </p:blipFill>
        <p:spPr>
          <a:xfrm>
            <a:off x="2880360" y="1539270"/>
            <a:ext cx="485392" cy="307867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16" t="11545" r="54567" b="65758"/>
          <a:stretch/>
        </p:blipFill>
        <p:spPr>
          <a:xfrm>
            <a:off x="3486912" y="767172"/>
            <a:ext cx="632462" cy="155640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4" t="32648" r="53828" b="64240"/>
          <a:stretch/>
        </p:blipFill>
        <p:spPr>
          <a:xfrm>
            <a:off x="3365752" y="2216892"/>
            <a:ext cx="838201" cy="213360"/>
          </a:xfrm>
          <a:prstGeom prst="rect">
            <a:avLst/>
          </a:prstGeom>
        </p:spPr>
      </p:pic>
      <p:pic>
        <p:nvPicPr>
          <p:cNvPr id="39" name="Εικόνα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1" t="32693" r="61167" b="62357"/>
          <a:stretch/>
        </p:blipFill>
        <p:spPr>
          <a:xfrm>
            <a:off x="3365752" y="2260536"/>
            <a:ext cx="177548" cy="339432"/>
          </a:xfrm>
          <a:prstGeom prst="rect">
            <a:avLst/>
          </a:prstGeom>
        </p:spPr>
      </p:pic>
      <p:pic>
        <p:nvPicPr>
          <p:cNvPr id="40" name="Εικόνα 3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1" t="49178" r="56853" b="26300"/>
          <a:stretch/>
        </p:blipFill>
        <p:spPr>
          <a:xfrm>
            <a:off x="2339752" y="3407219"/>
            <a:ext cx="1594111" cy="1681515"/>
          </a:xfrm>
          <a:prstGeom prst="rect">
            <a:avLst/>
          </a:prstGeom>
        </p:spPr>
      </p:pic>
      <p:pic>
        <p:nvPicPr>
          <p:cNvPr id="41" name="Εικόνα 4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36" t="24797" r="20663" b="70669"/>
          <a:stretch/>
        </p:blipFill>
        <p:spPr>
          <a:xfrm>
            <a:off x="6804660" y="1691700"/>
            <a:ext cx="411480" cy="310872"/>
          </a:xfrm>
          <a:prstGeom prst="rect">
            <a:avLst/>
          </a:prstGeom>
        </p:spPr>
      </p:pic>
      <p:pic>
        <p:nvPicPr>
          <p:cNvPr id="43" name="Εικόνα 4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96" t="35430" r="20854" b="62095"/>
          <a:stretch/>
        </p:blipFill>
        <p:spPr>
          <a:xfrm>
            <a:off x="7010400" y="2430252"/>
            <a:ext cx="205740" cy="169717"/>
          </a:xfrm>
          <a:prstGeom prst="rect">
            <a:avLst/>
          </a:prstGeom>
        </p:spPr>
      </p:pic>
      <p:pic>
        <p:nvPicPr>
          <p:cNvPr id="44" name="Εικόνα 4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35" t="42051" r="22240" b="53282"/>
          <a:stretch/>
        </p:blipFill>
        <p:spPr>
          <a:xfrm>
            <a:off x="6690360" y="2849880"/>
            <a:ext cx="422910" cy="320040"/>
          </a:xfrm>
          <a:prstGeom prst="rect">
            <a:avLst/>
          </a:prstGeom>
        </p:spPr>
      </p:pic>
      <p:pic>
        <p:nvPicPr>
          <p:cNvPr id="45" name="Εικόνα 44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63" t="51655" r="21086" b="45011"/>
          <a:stretch/>
        </p:blipFill>
        <p:spPr>
          <a:xfrm>
            <a:off x="6690360" y="3550920"/>
            <a:ext cx="525780" cy="228600"/>
          </a:xfrm>
          <a:prstGeom prst="rect">
            <a:avLst/>
          </a:prstGeom>
        </p:spPr>
      </p:pic>
      <p:pic>
        <p:nvPicPr>
          <p:cNvPr id="46" name="Εικόνα 45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19" t="22848" r="40880" b="70485"/>
          <a:stretch/>
        </p:blipFill>
        <p:spPr>
          <a:xfrm>
            <a:off x="5074919" y="1545372"/>
            <a:ext cx="320041" cy="457200"/>
          </a:xfrm>
          <a:prstGeom prst="rect">
            <a:avLst/>
          </a:prstGeom>
        </p:spPr>
      </p:pic>
      <p:pic>
        <p:nvPicPr>
          <p:cNvPr id="47" name="Εικόνα 46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88" t="29192" r="46201" b="64571"/>
          <a:stretch/>
        </p:blipFill>
        <p:spPr>
          <a:xfrm>
            <a:off x="4571076" y="2002572"/>
            <a:ext cx="320964" cy="427680"/>
          </a:xfrm>
          <a:prstGeom prst="rect">
            <a:avLst/>
          </a:prstGeom>
        </p:spPr>
      </p:pic>
      <p:pic>
        <p:nvPicPr>
          <p:cNvPr id="48" name="Εικόνα 47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85" t="41548" r="49999" b="53785"/>
          <a:stretch/>
        </p:blipFill>
        <p:spPr>
          <a:xfrm>
            <a:off x="4203953" y="2849880"/>
            <a:ext cx="367123" cy="320040"/>
          </a:xfrm>
          <a:prstGeom prst="rect">
            <a:avLst/>
          </a:prstGeom>
        </p:spPr>
      </p:pic>
      <p:pic>
        <p:nvPicPr>
          <p:cNvPr id="49" name="Εικόνα 4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84" t="51772" r="44505" b="43116"/>
          <a:stretch/>
        </p:blipFill>
        <p:spPr>
          <a:xfrm>
            <a:off x="4571076" y="3550920"/>
            <a:ext cx="503844" cy="350520"/>
          </a:xfrm>
          <a:prstGeom prst="rect">
            <a:avLst/>
          </a:prstGeom>
        </p:spPr>
      </p:pic>
      <p:pic>
        <p:nvPicPr>
          <p:cNvPr id="50" name="Εικόνα 49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33" t="55112" r="39317" b="41554"/>
          <a:stretch/>
        </p:blipFill>
        <p:spPr>
          <a:xfrm>
            <a:off x="5234939" y="3779520"/>
            <a:ext cx="342902" cy="228601"/>
          </a:xfrm>
          <a:prstGeom prst="rect">
            <a:avLst/>
          </a:prstGeom>
        </p:spPr>
      </p:pic>
      <p:pic>
        <p:nvPicPr>
          <p:cNvPr id="51" name="Εικόνα 50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3" t="74204" r="63194" b="16440"/>
          <a:stretch/>
        </p:blipFill>
        <p:spPr>
          <a:xfrm>
            <a:off x="1889760" y="5088735"/>
            <a:ext cx="1475992" cy="641506"/>
          </a:xfrm>
          <a:prstGeom prst="rect">
            <a:avLst/>
          </a:prstGeom>
        </p:spPr>
      </p:pic>
      <p:pic>
        <p:nvPicPr>
          <p:cNvPr id="52" name="Εικόνα 5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7" t="32634" r="59835" b="61773"/>
          <a:stretch/>
        </p:blipFill>
        <p:spPr>
          <a:xfrm>
            <a:off x="3365752" y="2216412"/>
            <a:ext cx="307088" cy="383557"/>
          </a:xfrm>
          <a:prstGeom prst="rect">
            <a:avLst/>
          </a:prstGeom>
        </p:spPr>
      </p:pic>
      <p:pic>
        <p:nvPicPr>
          <p:cNvPr id="53" name="Εικόνα 52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0" t="76448" r="80837" b="16440"/>
          <a:stretch/>
        </p:blipFill>
        <p:spPr>
          <a:xfrm>
            <a:off x="1310640" y="5242560"/>
            <a:ext cx="441960" cy="487681"/>
          </a:xfrm>
          <a:prstGeom prst="rect">
            <a:avLst/>
          </a:prstGeom>
        </p:spPr>
      </p:pic>
      <p:pic>
        <p:nvPicPr>
          <p:cNvPr id="54" name="Εικόνα 53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51" t="32317" r="31331" b="50317"/>
          <a:stretch/>
        </p:blipFill>
        <p:spPr>
          <a:xfrm>
            <a:off x="5234939" y="2216412"/>
            <a:ext cx="1043941" cy="1190807"/>
          </a:xfrm>
          <a:prstGeom prst="rect">
            <a:avLst/>
          </a:prstGeom>
        </p:spPr>
      </p:pic>
      <p:pic>
        <p:nvPicPr>
          <p:cNvPr id="55" name="Εικόνα 54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0" t="29198" r="33165" b="46555"/>
          <a:stretch/>
        </p:blipFill>
        <p:spPr>
          <a:xfrm>
            <a:off x="4892040" y="2002573"/>
            <a:ext cx="1219200" cy="1662648"/>
          </a:xfrm>
          <a:prstGeom prst="rect">
            <a:avLst/>
          </a:prstGeom>
        </p:spPr>
      </p:pic>
      <p:pic>
        <p:nvPicPr>
          <p:cNvPr id="56" name="Εικόνα 55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5" t="22441" r="63193" b="75336"/>
          <a:stretch/>
        </p:blipFill>
        <p:spPr>
          <a:xfrm>
            <a:off x="2627756" y="1539270"/>
            <a:ext cx="737996" cy="152430"/>
          </a:xfrm>
          <a:prstGeom prst="rect">
            <a:avLst/>
          </a:prstGeom>
        </p:spPr>
      </p:pic>
      <p:pic>
        <p:nvPicPr>
          <p:cNvPr id="57" name="Εικόνα 5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5" t="24664" r="62222" b="73069"/>
          <a:stretch/>
        </p:blipFill>
        <p:spPr>
          <a:xfrm>
            <a:off x="2627756" y="1691700"/>
            <a:ext cx="826770" cy="155436"/>
          </a:xfrm>
          <a:prstGeom prst="rect">
            <a:avLst/>
          </a:prstGeom>
        </p:spPr>
      </p:pic>
      <p:pic>
        <p:nvPicPr>
          <p:cNvPr id="59" name="Εικόνα 5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6" t="17552" r="77003" b="35331"/>
          <a:stretch/>
        </p:blipFill>
        <p:spPr>
          <a:xfrm>
            <a:off x="1531620" y="1203959"/>
            <a:ext cx="571500" cy="3230881"/>
          </a:xfrm>
          <a:prstGeom prst="rect">
            <a:avLst/>
          </a:prstGeom>
        </p:spPr>
      </p:pic>
      <p:pic>
        <p:nvPicPr>
          <p:cNvPr id="60" name="Εικόνα 5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36" t="20440" r="28330" b="39780"/>
          <a:stretch/>
        </p:blipFill>
        <p:spPr>
          <a:xfrm>
            <a:off x="6111240" y="1402080"/>
            <a:ext cx="441960" cy="2727745"/>
          </a:xfrm>
          <a:prstGeom prst="rect">
            <a:avLst/>
          </a:prstGeom>
        </p:spPr>
      </p:pic>
      <p:pic>
        <p:nvPicPr>
          <p:cNvPr id="61" name="Εικόνα 60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6" t="15552" r="30748" b="76447"/>
          <a:stretch/>
        </p:blipFill>
        <p:spPr>
          <a:xfrm>
            <a:off x="1531620" y="1066801"/>
            <a:ext cx="4800600" cy="548684"/>
          </a:xfrm>
          <a:prstGeom prst="rect">
            <a:avLst/>
          </a:prstGeom>
        </p:spPr>
      </p:pic>
      <p:pic>
        <p:nvPicPr>
          <p:cNvPr id="62" name="Εικόνα 61"/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1" t="56890" r="28331" b="33776"/>
          <a:stretch/>
        </p:blipFill>
        <p:spPr>
          <a:xfrm>
            <a:off x="1817370" y="3901439"/>
            <a:ext cx="4735830" cy="640081"/>
          </a:xfrm>
          <a:prstGeom prst="rect">
            <a:avLst/>
          </a:prstGeom>
        </p:spPr>
      </p:pic>
      <p:pic>
        <p:nvPicPr>
          <p:cNvPr id="63" name="Εικόνα 62"/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69" t="78882" r="24518" b="16440"/>
          <a:stretch/>
        </p:blipFill>
        <p:spPr>
          <a:xfrm>
            <a:off x="6690360" y="5409488"/>
            <a:ext cx="211456" cy="320753"/>
          </a:xfrm>
          <a:prstGeom prst="rect">
            <a:avLst/>
          </a:prstGeom>
        </p:spPr>
      </p:pic>
      <p:pic>
        <p:nvPicPr>
          <p:cNvPr id="64" name="Εικόνα 63"/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46" t="78883" r="22616" b="16440"/>
          <a:stretch/>
        </p:blipFill>
        <p:spPr>
          <a:xfrm>
            <a:off x="6953249" y="5409488"/>
            <a:ext cx="122395" cy="320752"/>
          </a:xfrm>
          <a:prstGeom prst="rect">
            <a:avLst/>
          </a:prstGeom>
        </p:spPr>
      </p:pic>
      <p:pic>
        <p:nvPicPr>
          <p:cNvPr id="65" name="Εικόνα 64"/>
          <p:cNvPicPr>
            <a:picLocks noChangeAspect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5" t="78882" r="21080" b="16440"/>
          <a:stretch/>
        </p:blipFill>
        <p:spPr>
          <a:xfrm>
            <a:off x="7113270" y="5409489"/>
            <a:ext cx="102870" cy="320752"/>
          </a:xfrm>
          <a:prstGeom prst="rect">
            <a:avLst/>
          </a:prstGeom>
        </p:spPr>
      </p:pic>
      <p:pic>
        <p:nvPicPr>
          <p:cNvPr id="66" name="Εικόνα 65"/>
          <p:cNvPicPr>
            <a:picLocks noChangeAspect="1"/>
          </p:cNvPicPr>
          <p:nvPr/>
        </p:nvPicPr>
        <p:blipFill rotWithShape="1"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01" t="61942" r="31331" b="31297"/>
          <a:stretch/>
        </p:blipFill>
        <p:spPr>
          <a:xfrm>
            <a:off x="5074919" y="4247975"/>
            <a:ext cx="1203961" cy="463509"/>
          </a:xfrm>
          <a:prstGeom prst="rect">
            <a:avLst/>
          </a:prstGeom>
        </p:spPr>
      </p:pic>
      <p:pic>
        <p:nvPicPr>
          <p:cNvPr id="67" name="Εικόνα 66"/>
          <p:cNvPicPr>
            <a:picLocks noChangeAspect="1"/>
          </p:cNvPicPr>
          <p:nvPr/>
        </p:nvPicPr>
        <p:blipFill rotWithShape="1"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56" t="37910" r="61251" b="56112"/>
          <a:stretch/>
        </p:blipFill>
        <p:spPr>
          <a:xfrm>
            <a:off x="3041141" y="2599969"/>
            <a:ext cx="502159" cy="409931"/>
          </a:xfrm>
          <a:prstGeom prst="rect">
            <a:avLst/>
          </a:prstGeom>
        </p:spPr>
      </p:pic>
      <p:pic>
        <p:nvPicPr>
          <p:cNvPr id="68" name="Εικόνα 67"/>
          <p:cNvPicPr>
            <a:picLocks noChangeAspect="1"/>
          </p:cNvPicPr>
          <p:nvPr/>
        </p:nvPicPr>
        <p:blipFill rotWithShape="1"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56" t="43889" r="61251" b="50317"/>
          <a:stretch/>
        </p:blipFill>
        <p:spPr>
          <a:xfrm>
            <a:off x="3041141" y="3009900"/>
            <a:ext cx="502159" cy="397319"/>
          </a:xfrm>
          <a:prstGeom prst="rect">
            <a:avLst/>
          </a:prstGeom>
        </p:spPr>
      </p:pic>
      <p:pic>
        <p:nvPicPr>
          <p:cNvPr id="69" name="Εικόνα 68"/>
          <p:cNvPicPr>
            <a:picLocks noChangeAspect="1"/>
          </p:cNvPicPr>
          <p:nvPr/>
        </p:nvPicPr>
        <p:blipFill rotWithShape="1"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56" t="37911" r="59835" b="56112"/>
          <a:stretch/>
        </p:blipFill>
        <p:spPr>
          <a:xfrm>
            <a:off x="3041141" y="2599969"/>
            <a:ext cx="631699" cy="409931"/>
          </a:xfrm>
          <a:prstGeom prst="rect">
            <a:avLst/>
          </a:prstGeom>
        </p:spPr>
      </p:pic>
      <p:pic>
        <p:nvPicPr>
          <p:cNvPr id="70" name="Εικόνα 69"/>
          <p:cNvPicPr>
            <a:picLocks noChangeAspect="1"/>
          </p:cNvPicPr>
          <p:nvPr/>
        </p:nvPicPr>
        <p:blipFill rotWithShape="1"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52" t="43888" r="59835" b="48222"/>
          <a:stretch/>
        </p:blipFill>
        <p:spPr>
          <a:xfrm>
            <a:off x="3123056" y="3009900"/>
            <a:ext cx="549784" cy="541020"/>
          </a:xfrm>
          <a:prstGeom prst="rect">
            <a:avLst/>
          </a:prstGeom>
        </p:spPr>
      </p:pic>
      <p:pic>
        <p:nvPicPr>
          <p:cNvPr id="72" name="Εικόνα 71"/>
          <p:cNvPicPr>
            <a:picLocks noChangeAspect="1"/>
          </p:cNvPicPr>
          <p:nvPr/>
        </p:nvPicPr>
        <p:blipFill rotWithShape="1"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2" t="74204" r="26830" b="16440"/>
          <a:stretch/>
        </p:blipFill>
        <p:spPr>
          <a:xfrm>
            <a:off x="3486912" y="5088735"/>
            <a:ext cx="3203448" cy="64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sthsiakas@hotmail.com</dc:creator>
  <cp:lastModifiedBy>sthsiakas@hotmail.com</cp:lastModifiedBy>
  <cp:revision>6</cp:revision>
  <dcterms:created xsi:type="dcterms:W3CDTF">2017-09-01T08:10:43Z</dcterms:created>
  <dcterms:modified xsi:type="dcterms:W3CDTF">2017-09-01T08:47:50Z</dcterms:modified>
</cp:coreProperties>
</file>